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0" r:id="rId3"/>
    <p:sldId id="278" r:id="rId4"/>
    <p:sldId id="256" r:id="rId5"/>
    <p:sldId id="258" r:id="rId6"/>
    <p:sldId id="279" r:id="rId7"/>
    <p:sldId id="260" r:id="rId8"/>
    <p:sldId id="271" r:id="rId9"/>
    <p:sldId id="259" r:id="rId10"/>
    <p:sldId id="262" r:id="rId11"/>
    <p:sldId id="263" r:id="rId12"/>
    <p:sldId id="261" r:id="rId13"/>
    <p:sldId id="272" r:id="rId14"/>
    <p:sldId id="264" r:id="rId15"/>
    <p:sldId id="266" r:id="rId16"/>
    <p:sldId id="265" r:id="rId17"/>
    <p:sldId id="267" r:id="rId18"/>
    <p:sldId id="273" r:id="rId19"/>
    <p:sldId id="268" r:id="rId20"/>
    <p:sldId id="269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926AF-4D50-483E-BD14-06A52693D725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79C9C-0400-425C-87AB-60922EF24E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6311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926AF-4D50-483E-BD14-06A52693D725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79C9C-0400-425C-87AB-60922EF24E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401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926AF-4D50-483E-BD14-06A52693D725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79C9C-0400-425C-87AB-60922EF24E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1675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926AF-4D50-483E-BD14-06A52693D725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79C9C-0400-425C-87AB-60922EF24E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4429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926AF-4D50-483E-BD14-06A52693D725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79C9C-0400-425C-87AB-60922EF24E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196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926AF-4D50-483E-BD14-06A52693D725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79C9C-0400-425C-87AB-60922EF24E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7941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926AF-4D50-483E-BD14-06A52693D725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79C9C-0400-425C-87AB-60922EF24E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725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926AF-4D50-483E-BD14-06A52693D725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79C9C-0400-425C-87AB-60922EF24E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7044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926AF-4D50-483E-BD14-06A52693D725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79C9C-0400-425C-87AB-60922EF24E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4050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926AF-4D50-483E-BD14-06A52693D725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79C9C-0400-425C-87AB-60922EF24E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6222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926AF-4D50-483E-BD14-06A52693D725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79C9C-0400-425C-87AB-60922EF24E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0370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926AF-4D50-483E-BD14-06A52693D725}" type="datetimeFigureOut">
              <a:rPr lang="ru-RU" smtClean="0"/>
              <a:pPr/>
              <a:t>01.11.2024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79C9C-0400-425C-87AB-60922EF24E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384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для 25.11\заставка_день-матери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21780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26570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5952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для 25.11\kartinki-s-dnem-materi-21-650x48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8771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80333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400025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для 25.11\1475062262_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29079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для 25.11\otkrytki-kartinki-animacii-s-dnem-materi-s-prazdnikom-dorogie-mamy-pozdravlenie-mamam-481315-1024x10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56889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для 25.11\YuzVBWjeHCE2XcdOImnFeIjjaLU-96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782925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для 25.11\5baa61b1-c29c-55aa-a95b-ba10d1045ae0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15244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для 25.11\mBbRNHbRfq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95507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07803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для 25.11\kartinki-s-dnem-materi-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8120" y="0"/>
            <a:ext cx="119938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50376"/>
            <a:ext cx="8206854" cy="2142699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праздник наших мам!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8049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45723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для 25.11\54a9ee735a1d595fec18619ddb2f1cf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83575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для 25.11\kartinki-s-dnem-materi-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98470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343998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</Words>
  <Application>Microsoft Office PowerPoint</Application>
  <PresentationFormat>Произвольный</PresentationFormat>
  <Paragraphs>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Сегодня праздник наших мам!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Админ</cp:lastModifiedBy>
  <cp:revision>13</cp:revision>
  <dcterms:created xsi:type="dcterms:W3CDTF">2022-11-20T04:52:20Z</dcterms:created>
  <dcterms:modified xsi:type="dcterms:W3CDTF">2024-11-01T05:22:24Z</dcterms:modified>
</cp:coreProperties>
</file>