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72" r:id="rId6"/>
    <p:sldId id="273" r:id="rId7"/>
    <p:sldId id="257" r:id="rId8"/>
    <p:sldId id="274" r:id="rId9"/>
    <p:sldId id="275" r:id="rId10"/>
    <p:sldId id="268" r:id="rId11"/>
    <p:sldId id="263" r:id="rId12"/>
    <p:sldId id="260" r:id="rId13"/>
    <p:sldId id="276" r:id="rId14"/>
    <p:sldId id="277" r:id="rId15"/>
    <p:sldId id="279" r:id="rId16"/>
    <p:sldId id="264" r:id="rId17"/>
    <p:sldId id="261" r:id="rId18"/>
    <p:sldId id="265" r:id="rId19"/>
    <p:sldId id="266" r:id="rId20"/>
    <p:sldId id="281" r:id="rId21"/>
    <p:sldId id="280" r:id="rId22"/>
    <p:sldId id="26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9BA4-8E1D-4DBE-BD3E-226339F72649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709B-DE7B-4F91-8385-90498F3641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0263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9BA4-8E1D-4DBE-BD3E-226339F72649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709B-DE7B-4F91-8385-90498F3641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0565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9BA4-8E1D-4DBE-BD3E-226339F72649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709B-DE7B-4F91-8385-90498F3641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478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9BA4-8E1D-4DBE-BD3E-226339F72649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709B-DE7B-4F91-8385-90498F3641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0285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9BA4-8E1D-4DBE-BD3E-226339F72649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709B-DE7B-4F91-8385-90498F3641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794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9BA4-8E1D-4DBE-BD3E-226339F72649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709B-DE7B-4F91-8385-90498F3641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1094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9BA4-8E1D-4DBE-BD3E-226339F72649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709B-DE7B-4F91-8385-90498F3641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6997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9BA4-8E1D-4DBE-BD3E-226339F72649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709B-DE7B-4F91-8385-90498F3641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1284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9BA4-8E1D-4DBE-BD3E-226339F72649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709B-DE7B-4F91-8385-90498F3641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171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9BA4-8E1D-4DBE-BD3E-226339F72649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709B-DE7B-4F91-8385-90498F3641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261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9BA4-8E1D-4DBE-BD3E-226339F72649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C709B-DE7B-4F91-8385-90498F3641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0949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B9BA4-8E1D-4DBE-BD3E-226339F72649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C709B-DE7B-4F91-8385-90498F3641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587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xmlns="" val="77141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966413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3306720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846849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26636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2650810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444048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65124"/>
            <a:ext cx="12192000" cy="6492875"/>
          </a:xfrm>
        </p:spPr>
      </p:pic>
    </p:spTree>
    <p:extLst>
      <p:ext uri="{BB962C8B-B14F-4D97-AF65-F5344CB8AC3E}">
        <p14:creationId xmlns:p14="http://schemas.microsoft.com/office/powerpoint/2010/main" xmlns="" val="814454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1985438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1247649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80296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30890843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2683415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9164123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545663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709023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4524" y="0"/>
            <a:ext cx="9976515" cy="6858000"/>
          </a:xfrm>
        </p:spPr>
      </p:pic>
    </p:spTree>
    <p:extLst>
      <p:ext uri="{BB962C8B-B14F-4D97-AF65-F5344CB8AC3E}">
        <p14:creationId xmlns:p14="http://schemas.microsoft.com/office/powerpoint/2010/main" xmlns="" val="731389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xmlns="" val="2247609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xmlns="" val="2627862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3326602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4022468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7282655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0</Words>
  <Application>Microsoft Office PowerPoint</Application>
  <PresentationFormat>Произвольный</PresentationFormat>
  <Paragraphs>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Админ</cp:lastModifiedBy>
  <cp:revision>12</cp:revision>
  <dcterms:created xsi:type="dcterms:W3CDTF">2024-05-22T16:25:20Z</dcterms:created>
  <dcterms:modified xsi:type="dcterms:W3CDTF">2024-11-01T05:26:49Z</dcterms:modified>
</cp:coreProperties>
</file>